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ED839F-709A-4755-A7A0-5E5C4B091B5C}" type="datetimeFigureOut">
              <a:rPr lang="en-US" smtClean="0"/>
              <a:pPr/>
              <a:t>7/9/2015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D0EA8C-0364-4CB0-BF7A-BBB18501D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13"/>
          <p:cNvSpPr/>
          <p:nvPr userDrawn="1"/>
        </p:nvSpPr>
        <p:spPr>
          <a:xfrm>
            <a:off x="0" y="0"/>
            <a:ext cx="9144000" cy="836712"/>
          </a:xfrm>
          <a:prstGeom prst="rect">
            <a:avLst/>
          </a:prstGeom>
          <a:solidFill>
            <a:srgbClr val="FFFF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rostokąt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>
              <a:solidFill>
                <a:schemeClr val="bg1">
                  <a:lumMod val="25000"/>
                </a:schemeClr>
              </a:solidFill>
            </a:endParaRPr>
          </a:p>
        </p:txBody>
      </p:sp>
      <p:sp>
        <p:nvSpPr>
          <p:cNvPr id="10" name="Prostokąt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ostokąt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>
                <a:solidFill>
                  <a:srgbClr val="FFFFFF"/>
                </a:solidFill>
              </a:defRPr>
            </a:lvl1pPr>
          </a:lstStyle>
          <a:p>
            <a:r>
              <a:rPr kumimoji="0" lang="pl-PL" dirty="0" smtClean="0"/>
              <a:t>Kliknij, aby edytować styl</a:t>
            </a:r>
            <a:endParaRPr kumimoji="0" lang="en-US" dirty="0"/>
          </a:p>
        </p:txBody>
      </p:sp>
      <p:sp>
        <p:nvSpPr>
          <p:cNvPr id="9" name="Podtytuł 8"/>
          <p:cNvSpPr>
            <a:spLocks noGrp="1"/>
          </p:cNvSpPr>
          <p:nvPr>
            <p:ph type="subTitle" idx="1" hasCustomPrompt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chemeClr val="accent2"/>
              </a:buClr>
              <a:buSzPct val="60000"/>
              <a:buFont typeface="Wingdings"/>
              <a:buNone/>
              <a:tabLst/>
              <a:defRPr sz="2000" baseline="0">
                <a:solidFill>
                  <a:schemeClr val="bg1">
                    <a:lumMod val="25000"/>
                  </a:schemeClr>
                </a:solidFill>
                <a:latin typeface="Tw Cen MT" pitchFamily="34" charset="-18"/>
                <a:ea typeface="Segoe UI Symbol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Mobile Application Development in Environment Monitoring – a New Program of Master Studies in English</a:t>
            </a:r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  <a:prstGeom prst="rect">
            <a:avLst/>
          </a:prstGeo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F99F35C-17F1-4AFE-93A2-2EECDBF7B59B}" type="datetime1">
              <a:rPr lang="pl-PL" smtClean="0"/>
              <a:pPr/>
              <a:t>2015-07-09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4283968" y="236538"/>
            <a:ext cx="4752528" cy="365125"/>
          </a:xfrm>
        </p:spPr>
        <p:txBody>
          <a:bodyPr/>
          <a:lstStyle>
            <a:lvl1pPr algn="r">
              <a:defRPr i="1">
                <a:solidFill>
                  <a:srgbClr val="002060"/>
                </a:solidFill>
              </a:defRPr>
            </a:lvl1pPr>
          </a:lstStyle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en-US" dirty="0" smtClean="0"/>
              <a:t>supported by the EEA and Norway Grants under the Scholarship </a:t>
            </a:r>
            <a:endParaRPr lang="pl-PL" dirty="0" smtClean="0"/>
          </a:p>
          <a:p>
            <a:r>
              <a:rPr lang="en-US" dirty="0" smtClean="0"/>
              <a:t>and Training Fund </a:t>
            </a:r>
            <a:r>
              <a:rPr lang="en-US" dirty="0" err="1" smtClean="0"/>
              <a:t>programme</a:t>
            </a:r>
            <a:endParaRPr lang="pl-PL" dirty="0"/>
          </a:p>
        </p:txBody>
      </p:sp>
      <p:pic>
        <p:nvPicPr>
          <p:cNvPr id="12" name="Obraz 1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504" y="5980588"/>
            <a:ext cx="2016224" cy="83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9240" y="132043"/>
            <a:ext cx="8382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5" name="Obraz 14" descr="EEA+Grants+EP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1043608" y="116632"/>
            <a:ext cx="864096" cy="576915"/>
          </a:xfrm>
          <a:prstGeom prst="rect">
            <a:avLst/>
          </a:prstGeom>
        </p:spPr>
      </p:pic>
      <p:pic>
        <p:nvPicPr>
          <p:cNvPr id="16" name="Obraz 15" descr="Norway+Grants+EPS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1907704" y="117483"/>
            <a:ext cx="863777" cy="576064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096000" y="5661248"/>
            <a:ext cx="2667000" cy="95227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>
                    <a:lumMod val="25000"/>
                  </a:schemeClr>
                </a:solidFill>
              </a:defRPr>
            </a:lvl1pPr>
          </a:lstStyle>
          <a:p>
            <a:fld id="{237607D5-3A35-402B-913D-5F680A230B58}" type="datetime1">
              <a:rPr lang="pl-PL" smtClean="0"/>
              <a:pPr/>
              <a:t>2015-07-09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en-US" dirty="0" smtClean="0"/>
              <a:t>supported by the EEA and Norway Grants under the Scholarship and Training Fund </a:t>
            </a:r>
            <a:r>
              <a:rPr lang="en-US" dirty="0" err="1" smtClean="0"/>
              <a:t>programme</a:t>
            </a:r>
            <a:endParaRPr lang="pl-PL" dirty="0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bg2">
                    <a:lumMod val="2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dirty="0" smtClean="0"/>
              <a:t>Kliknij, aby edytować style wzorca tekstu</a:t>
            </a:r>
          </a:p>
        </p:txBody>
      </p:sp>
      <p:sp>
        <p:nvSpPr>
          <p:cNvPr id="7" name="Prostokąt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r>
              <a:rPr kumimoji="0" lang="pl-PL" dirty="0" smtClean="0"/>
              <a:t>Kliknij, aby edytować styl</a:t>
            </a:r>
            <a:endParaRPr kumimoji="0" lang="en-US" dirty="0"/>
          </a:p>
        </p:txBody>
      </p:sp>
      <p:pic>
        <p:nvPicPr>
          <p:cNvPr id="11" name="Obraz 1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6947" y="836712"/>
            <a:ext cx="167705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6093296"/>
            <a:ext cx="8382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Obraz 17" descr="EEA+Grants+EP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172400" y="6141266"/>
            <a:ext cx="724115" cy="483456"/>
          </a:xfrm>
          <a:prstGeom prst="rect">
            <a:avLst/>
          </a:prstGeom>
        </p:spPr>
      </p:pic>
      <p:pic>
        <p:nvPicPr>
          <p:cNvPr id="19" name="Obraz 18" descr="Norway+Grants+EPS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236296" y="6093296"/>
            <a:ext cx="795804" cy="530732"/>
          </a:xfrm>
          <a:prstGeom prst="rect">
            <a:avLst/>
          </a:prstGeom>
        </p:spPr>
      </p:pic>
      <p:sp>
        <p:nvSpPr>
          <p:cNvPr id="21" name="Symbol zastępczy numeru slajdu 20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BFE10B-E8AD-4452-B2AB-C206BCD2AE9D}" type="slidenum">
              <a:rPr lang="en-US" smtClean="0"/>
              <a:pPr/>
              <a:t>‹#›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The project is </a:t>
            </a:r>
            <a:r>
              <a:rPr lang="en-US" smtClean="0"/>
              <a:t>supported by the EEA and Norway Grants under the Scholarship and Training Fund programme</a:t>
            </a:r>
            <a:endParaRPr lang="pl-PL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8" name="Symbol zastępczy daty 7"/>
          <p:cNvSpPr>
            <a:spLocks noGrp="1"/>
          </p:cNvSpPr>
          <p:nvPr>
            <p:ph type="dt" sz="half" idx="15"/>
          </p:nvPr>
        </p:nvSpPr>
        <p:spPr>
          <a:xfrm>
            <a:off x="6096000" y="5661248"/>
            <a:ext cx="2667000" cy="952277"/>
          </a:xfrm>
          <a:prstGeom prst="rect">
            <a:avLst/>
          </a:prstGeom>
        </p:spPr>
        <p:txBody>
          <a:bodyPr rtlCol="0"/>
          <a:lstStyle/>
          <a:p>
            <a:fld id="{D88C54CD-6C39-49EC-813C-B5216878D753}" type="datetime1">
              <a:rPr lang="pl-PL" smtClean="0"/>
              <a:pPr/>
              <a:t>2015-07-09</a:t>
            </a:fld>
            <a:endParaRPr lang="pl-PL"/>
          </a:p>
        </p:txBody>
      </p:sp>
      <p:sp>
        <p:nvSpPr>
          <p:cNvPr id="10" name="Symbol zastępczy numeru slajd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2" name="Symbol zastępczy stopki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en-US" dirty="0" smtClean="0"/>
              <a:t>supported by the EEA and Norway Grants under the Scholarship and Training Fund </a:t>
            </a:r>
            <a:r>
              <a:rPr lang="en-US" dirty="0" err="1" smtClean="0"/>
              <a:t>programme</a:t>
            </a:r>
            <a:endParaRPr 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15"/>
          </p:nvPr>
        </p:nvSpPr>
        <p:spPr>
          <a:xfrm>
            <a:off x="6096000" y="5661248"/>
            <a:ext cx="2667000" cy="952277"/>
          </a:xfrm>
          <a:prstGeom prst="rect">
            <a:avLst/>
          </a:prstGeom>
        </p:spPr>
        <p:txBody>
          <a:bodyPr rtlCol="0"/>
          <a:lstStyle/>
          <a:p>
            <a:fld id="{1965EFEC-CE72-4633-8A55-638C0C0128CF}" type="datetime1">
              <a:rPr lang="pl-PL" smtClean="0"/>
              <a:pPr/>
              <a:t>2015-07-09</a:t>
            </a:fld>
            <a:endParaRPr lang="pl-PL"/>
          </a:p>
        </p:txBody>
      </p:sp>
      <p:sp>
        <p:nvSpPr>
          <p:cNvPr id="12" name="Symbol zastępczy numeru slajd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en-US" dirty="0" smtClean="0"/>
              <a:t>supported by the EEA and Norway Grants under the Scholarship and Training Fund </a:t>
            </a:r>
            <a:r>
              <a:rPr lang="en-US" dirty="0" err="1" smtClean="0"/>
              <a:t>programme</a:t>
            </a:r>
            <a:endParaRPr lang="pl-PL" dirty="0"/>
          </a:p>
        </p:txBody>
      </p:sp>
      <p:sp>
        <p:nvSpPr>
          <p:cNvPr id="16" name="Symbol zastępczy tekstu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 lvl="0" eaLnBrk="1" latinLnBrk="0" hangingPunct="1"/>
            <a:r>
              <a:rPr kumimoji="0" lang="pl-PL" dirty="0" smtClean="0"/>
              <a:t>Kliknij, aby edytować style wzorca tekstu</a:t>
            </a:r>
          </a:p>
        </p:txBody>
      </p:sp>
      <p:sp>
        <p:nvSpPr>
          <p:cNvPr id="15" name="Symbol zastępczy tekstu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chemeClr val="tx2">
                    <a:lumMod val="10000"/>
                  </a:schemeClr>
                </a:solidFill>
              </a:defRPr>
            </a:lvl1pPr>
          </a:lstStyle>
          <a:p>
            <a:pPr lvl="0" eaLnBrk="1" latinLnBrk="0" hangingPunct="1"/>
            <a:r>
              <a:rPr kumimoji="0" lang="pl-PL" dirty="0" smtClean="0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096000" y="5661248"/>
            <a:ext cx="2667000" cy="952277"/>
          </a:xfrm>
          <a:prstGeom prst="rect">
            <a:avLst/>
          </a:prstGeom>
        </p:spPr>
        <p:txBody>
          <a:bodyPr/>
          <a:lstStyle/>
          <a:p>
            <a:fld id="{A02FF834-0149-4ECB-A986-54D8BD9F5440}" type="datetime1">
              <a:rPr lang="pl-PL" smtClean="0"/>
              <a:pPr/>
              <a:t>2015-07-09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en-US" dirty="0" smtClean="0"/>
              <a:t>supported by the EEA and Norway Grants under the Scholarship and Training Fund </a:t>
            </a:r>
            <a:r>
              <a:rPr lang="en-US" dirty="0" err="1" smtClean="0"/>
              <a:t>programme</a:t>
            </a:r>
            <a:endParaRPr lang="pl-PL" dirty="0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6096000" y="5661248"/>
            <a:ext cx="2667000" cy="952277"/>
          </a:xfrm>
          <a:prstGeom prst="rect">
            <a:avLst/>
          </a:prstGeom>
        </p:spPr>
        <p:txBody>
          <a:bodyPr/>
          <a:lstStyle/>
          <a:p>
            <a:fld id="{3487B0C9-2248-4C71-AD5A-92DA5CF3352D}" type="datetime1">
              <a:rPr lang="pl-PL" smtClean="0"/>
              <a:pPr/>
              <a:t>2015-07-09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en-US" dirty="0" smtClean="0"/>
              <a:t>supported by the EEA and Norway Grants under the Scholarship and Training Fund </a:t>
            </a:r>
            <a:r>
              <a:rPr lang="en-US" dirty="0" err="1" smtClean="0"/>
              <a:t>programme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5" name="Obraz 1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6947" y="0"/>
            <a:ext cx="167705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6093296"/>
            <a:ext cx="8382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64288" y="6165304"/>
            <a:ext cx="1656184" cy="541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096000" y="5661248"/>
            <a:ext cx="2667000" cy="952277"/>
          </a:xfrm>
          <a:prstGeom prst="rect">
            <a:avLst/>
          </a:prstGeom>
        </p:spPr>
        <p:txBody>
          <a:bodyPr/>
          <a:lstStyle/>
          <a:p>
            <a:fld id="{0A9A77ED-7570-4DC2-AC7A-4259EDF2C7F2}" type="datetime1">
              <a:rPr lang="pl-PL" smtClean="0"/>
              <a:pPr/>
              <a:t>2015-07-09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en-US" dirty="0" smtClean="0"/>
              <a:t>supported by the EEA and Norway Grants under the Scholarship and Training Fund </a:t>
            </a:r>
            <a:r>
              <a:rPr lang="en-US" dirty="0" err="1" smtClean="0"/>
              <a:t>programme</a:t>
            </a:r>
            <a:endParaRPr lang="pl-PL" dirty="0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8" name="Prostokąt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1" name="Prostokąt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daty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rtlCol="0"/>
          <a:lstStyle/>
          <a:p>
            <a:fld id="{7EA57DEA-80EA-4D85-BEEE-328311633A52}" type="datetime1">
              <a:rPr lang="pl-PL" smtClean="0"/>
              <a:pPr/>
              <a:t>2015-07-09</a:t>
            </a:fld>
            <a:endParaRPr lang="pl-PL"/>
          </a:p>
        </p:txBody>
      </p:sp>
      <p:sp>
        <p:nvSpPr>
          <p:cNvPr id="13" name="Symbol zastępczy numeru slajd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14" name="Symbol zastępczy stopki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en-US" dirty="0" smtClean="0"/>
              <a:t>supported by the EEA and Norway Grants under the Scholarship and Training Fund </a:t>
            </a:r>
            <a:r>
              <a:rPr lang="en-US" dirty="0" err="1" smtClean="0"/>
              <a:t>programme</a:t>
            </a:r>
            <a:endParaRPr lang="pl-PL" dirty="0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pic>
        <p:nvPicPr>
          <p:cNvPr id="15" name="Obraz 1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5445224"/>
            <a:ext cx="1475655" cy="609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6093296"/>
            <a:ext cx="8382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8" name="Obraz 17" descr="EEA+Grants+EPS.pn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172400" y="6141266"/>
            <a:ext cx="724115" cy="483456"/>
          </a:xfrm>
          <a:prstGeom prst="rect">
            <a:avLst/>
          </a:prstGeom>
        </p:spPr>
      </p:pic>
      <p:pic>
        <p:nvPicPr>
          <p:cNvPr id="19" name="Obraz 18" descr="Norway+Grants+EPS.pn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236296" y="6093296"/>
            <a:ext cx="795804" cy="530732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dirty="0" smtClean="0"/>
              <a:t>Kliknij, aby edytować styl</a:t>
            </a:r>
            <a:endParaRPr kumimoji="0" lang="en-US" dirty="0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dirty="0" smtClean="0"/>
              <a:t>Kliknij, aby edytować style wzorca tekstu</a:t>
            </a:r>
          </a:p>
          <a:p>
            <a:pPr lvl="1" eaLnBrk="1" latinLnBrk="0" hangingPunct="1"/>
            <a:r>
              <a:rPr kumimoji="0" lang="pl-PL" dirty="0" smtClean="0"/>
              <a:t>Drugi poziom</a:t>
            </a:r>
          </a:p>
          <a:p>
            <a:pPr lvl="2" eaLnBrk="1" latinLnBrk="0" hangingPunct="1"/>
            <a:r>
              <a:rPr kumimoji="0" lang="pl-PL" dirty="0" smtClean="0"/>
              <a:t>Trzeci poziom</a:t>
            </a:r>
          </a:p>
          <a:p>
            <a:pPr lvl="3" eaLnBrk="1" latinLnBrk="0" hangingPunct="1"/>
            <a:r>
              <a:rPr kumimoji="0" lang="pl-PL" dirty="0" smtClean="0"/>
              <a:t>Czwarty poziom</a:t>
            </a:r>
          </a:p>
          <a:p>
            <a:pPr lvl="4" eaLnBrk="1" latinLnBrk="0" hangingPunct="1"/>
            <a:r>
              <a:rPr kumimoji="0" lang="pl-PL" dirty="0" smtClean="0"/>
              <a:t>Piąty poziom</a:t>
            </a:r>
            <a:endParaRPr kumimoji="0" lang="en-US" dirty="0"/>
          </a:p>
        </p:txBody>
      </p:sp>
      <p:sp>
        <p:nvSpPr>
          <p:cNvPr id="7" name="Prostokąt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Prostokąt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  <p:pic>
        <p:nvPicPr>
          <p:cNvPr id="10" name="Obraz 1"/>
          <p:cNvPicPr>
            <a:picLocks noChangeAspect="1" noChangeArrowheads="1"/>
          </p:cNvPicPr>
          <p:nvPr userDrawn="1"/>
        </p:nvPicPr>
        <p:blipFill>
          <a:blip r:embed="rId1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6947" y="548680"/>
            <a:ext cx="1677053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6228184" y="6093296"/>
            <a:ext cx="838200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" name="Obraz 13" descr="EEA+Grants+EPS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8172400" y="6141266"/>
            <a:ext cx="724115" cy="483456"/>
          </a:xfrm>
          <a:prstGeom prst="rect">
            <a:avLst/>
          </a:prstGeom>
        </p:spPr>
      </p:pic>
      <p:pic>
        <p:nvPicPr>
          <p:cNvPr id="15" name="Obraz 14" descr="Norway+Grants+EPS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7236296" y="6093296"/>
            <a:ext cx="795804" cy="530732"/>
          </a:xfrm>
          <a:prstGeom prst="rect">
            <a:avLst/>
          </a:prstGeom>
        </p:spPr>
      </p:pic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200" i="1">
                <a:solidFill>
                  <a:srgbClr val="002060"/>
                </a:solidFill>
              </a:defRPr>
            </a:lvl1pPr>
          </a:lstStyle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en-US" dirty="0" smtClean="0"/>
              <a:t>supported by the EEA and Norway Grants under the Scholarship and Training Fund </a:t>
            </a:r>
            <a:r>
              <a:rPr lang="en-US" dirty="0" err="1" smtClean="0"/>
              <a:t>programme</a:t>
            </a:r>
            <a:endParaRPr 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>
              <a:lumMod val="10000"/>
            </a:schemeClr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2">
              <a:lumMod val="10000"/>
            </a:schemeClr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2">
              <a:lumMod val="10000"/>
            </a:schemeClr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2">
              <a:lumMod val="10000"/>
            </a:schemeClr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2">
              <a:lumMod val="10000"/>
            </a:schemeClr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2">
              <a:lumMod val="10000"/>
            </a:schemeClr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Mobile Application Development in Environment Monitoring – a New Program of Master Studies in English</a:t>
            </a:r>
            <a:endParaRPr lang="en-US" dirty="0" smtClean="0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err="1" smtClean="0"/>
              <a:t>The</a:t>
            </a:r>
            <a:r>
              <a:rPr lang="pl-PL" dirty="0" smtClean="0"/>
              <a:t> </a:t>
            </a:r>
            <a:r>
              <a:rPr lang="pl-PL" dirty="0" err="1" smtClean="0"/>
              <a:t>project</a:t>
            </a:r>
            <a:r>
              <a:rPr lang="pl-PL" dirty="0" smtClean="0"/>
              <a:t>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en-US" dirty="0" smtClean="0"/>
              <a:t>supported by the EEA and Norway Grants under the Scholarship </a:t>
            </a:r>
            <a:endParaRPr lang="pl-PL" dirty="0" smtClean="0"/>
          </a:p>
          <a:p>
            <a:r>
              <a:rPr lang="en-US" dirty="0" smtClean="0"/>
              <a:t>and Training Fund </a:t>
            </a:r>
            <a:r>
              <a:rPr lang="en-US" dirty="0" err="1" smtClean="0"/>
              <a:t>programme</a:t>
            </a:r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9B7C76-EFF2-4CD8-A475-4750F11B4BC6}" type="slidenum">
              <a:rPr lang="pl-PL" smtClean="0"/>
              <a:pPr/>
              <a:t>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</p:spPr>
        <p:txBody>
          <a:bodyPr/>
          <a:lstStyle/>
          <a:p>
            <a:r>
              <a:rPr lang="en-US" i="1" dirty="0" smtClean="0">
                <a:solidFill>
                  <a:srgbClr val="002060"/>
                </a:solidFill>
              </a:rPr>
              <a:t>The project </a:t>
            </a:r>
            <a:r>
              <a:rPr lang="pl-PL" i="1" dirty="0" err="1" smtClean="0">
                <a:solidFill>
                  <a:srgbClr val="002060"/>
                </a:solidFill>
              </a:rPr>
              <a:t>is</a:t>
            </a:r>
            <a:r>
              <a:rPr lang="pl-PL" i="1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supported by the EEA and Norway Grants under the Scholarship and Training Fund </a:t>
            </a:r>
            <a:r>
              <a:rPr lang="en-US" i="1" dirty="0" err="1" smtClean="0">
                <a:solidFill>
                  <a:srgbClr val="002060"/>
                </a:solidFill>
              </a:rPr>
              <a:t>programme</a:t>
            </a:r>
            <a:endParaRPr lang="pl-PL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>
          <a:xfrm>
            <a:off x="0" y="1752600"/>
            <a:ext cx="1295400" cy="701676"/>
          </a:xfrm>
        </p:spPr>
        <p:txBody>
          <a:bodyPr>
            <a:normAutofit/>
          </a:bodyPr>
          <a:lstStyle/>
          <a:p>
            <a:fld id="{589B7C76-EFF2-4CD8-A475-4750F11B4BC6}" type="slidenum">
              <a:rPr lang="pl-PL" smtClean="0"/>
              <a:pPr/>
              <a:t>3</a:t>
            </a:fld>
            <a:endParaRPr lang="pl-PL" dirty="0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</p:spPr>
        <p:txBody>
          <a:bodyPr/>
          <a:lstStyle/>
          <a:p>
            <a:r>
              <a:rPr lang="en-US" i="1" dirty="0" smtClean="0">
                <a:solidFill>
                  <a:srgbClr val="002060"/>
                </a:solidFill>
              </a:rPr>
              <a:t>The project </a:t>
            </a:r>
            <a:r>
              <a:rPr lang="pl-PL" i="1" dirty="0" err="1" smtClean="0">
                <a:solidFill>
                  <a:srgbClr val="002060"/>
                </a:solidFill>
              </a:rPr>
              <a:t>is</a:t>
            </a:r>
            <a:r>
              <a:rPr lang="pl-PL" i="1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supported by the EEA and Norway Grants under the Scholarship and Training Fund </a:t>
            </a:r>
            <a:r>
              <a:rPr lang="en-US" i="1" dirty="0" err="1" smtClean="0">
                <a:solidFill>
                  <a:srgbClr val="002060"/>
                </a:solidFill>
              </a:rPr>
              <a:t>programme</a:t>
            </a:r>
            <a:endParaRPr lang="pl-PL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589B7C76-EFF2-4CD8-A475-4750F11B4BC6}" type="slidenum">
              <a:rPr lang="pl-PL" smtClean="0"/>
              <a:pPr/>
              <a:t>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2060"/>
                </a:solidFill>
              </a:rPr>
              <a:t>The project </a:t>
            </a:r>
            <a:r>
              <a:rPr lang="pl-PL" i="1" dirty="0" err="1" smtClean="0">
                <a:solidFill>
                  <a:srgbClr val="002060"/>
                </a:solidFill>
              </a:rPr>
              <a:t>is</a:t>
            </a:r>
            <a:r>
              <a:rPr lang="pl-PL" i="1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supported by the EEA and Norway Grants under the Scholarship and Training Fund </a:t>
            </a:r>
            <a:r>
              <a:rPr lang="en-US" i="1" dirty="0" err="1" smtClean="0">
                <a:solidFill>
                  <a:srgbClr val="002060"/>
                </a:solidFill>
              </a:rPr>
              <a:t>programme</a:t>
            </a:r>
            <a:endParaRPr lang="pl-PL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6"/>
          </p:nvPr>
        </p:nvSpPr>
        <p:spPr/>
        <p:txBody>
          <a:bodyPr>
            <a:normAutofit fontScale="85000" lnSpcReduction="20000"/>
          </a:bodyPr>
          <a:lstStyle/>
          <a:p>
            <a:fld id="{589B7C76-EFF2-4CD8-A475-4750F11B4BC6}" type="slidenum">
              <a:rPr lang="pl-PL" smtClean="0"/>
              <a:pPr/>
              <a:t>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i="1" dirty="0" smtClean="0">
                <a:solidFill>
                  <a:srgbClr val="002060"/>
                </a:solidFill>
              </a:rPr>
              <a:t>The project </a:t>
            </a:r>
            <a:r>
              <a:rPr lang="pl-PL" i="1" dirty="0" err="1" smtClean="0">
                <a:solidFill>
                  <a:srgbClr val="002060"/>
                </a:solidFill>
              </a:rPr>
              <a:t>is</a:t>
            </a:r>
            <a:r>
              <a:rPr lang="pl-PL" i="1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supported by the EEA and Norway Grants under the Scholarship and Training Fund </a:t>
            </a:r>
            <a:r>
              <a:rPr lang="en-US" i="1" dirty="0" err="1" smtClean="0">
                <a:solidFill>
                  <a:srgbClr val="002060"/>
                </a:solidFill>
              </a:rPr>
              <a:t>programme</a:t>
            </a:r>
            <a:endParaRPr lang="pl-PL" i="1" dirty="0">
              <a:solidFill>
                <a:srgbClr val="002060"/>
              </a:solidFill>
            </a:endParaRPr>
          </a:p>
        </p:txBody>
      </p:sp>
      <p:sp>
        <p:nvSpPr>
          <p:cNvPr id="7" name="Symbol zastępczy tekstu 6"/>
          <p:cNvSpPr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numeru slajd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</p:spPr>
        <p:txBody>
          <a:bodyPr/>
          <a:lstStyle/>
          <a:p>
            <a:r>
              <a:rPr lang="en-US" i="1" dirty="0" smtClean="0">
                <a:solidFill>
                  <a:srgbClr val="002060"/>
                </a:solidFill>
              </a:rPr>
              <a:t>The project </a:t>
            </a:r>
            <a:r>
              <a:rPr lang="pl-PL" i="1" dirty="0" err="1" smtClean="0">
                <a:solidFill>
                  <a:srgbClr val="002060"/>
                </a:solidFill>
              </a:rPr>
              <a:t>is</a:t>
            </a:r>
            <a:r>
              <a:rPr lang="pl-PL" i="1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supported by the EEA and Norway Grants under the Scholarship and Training Fund </a:t>
            </a:r>
            <a:r>
              <a:rPr lang="en-US" i="1" dirty="0" err="1" smtClean="0">
                <a:solidFill>
                  <a:srgbClr val="002060"/>
                </a:solidFill>
              </a:rPr>
              <a:t>programme</a:t>
            </a:r>
            <a:endParaRPr lang="pl-PL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589B7C76-EFF2-4CD8-A475-4750F11B4BC6}" type="slidenum">
              <a:rPr lang="pl-PL" smtClean="0"/>
              <a:pPr/>
              <a:t>7</a:t>
            </a:fld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609600" y="6248206"/>
            <a:ext cx="5421083" cy="365125"/>
          </a:xfrm>
        </p:spPr>
        <p:txBody>
          <a:bodyPr/>
          <a:lstStyle/>
          <a:p>
            <a:r>
              <a:rPr lang="en-US" i="1" dirty="0" smtClean="0">
                <a:solidFill>
                  <a:srgbClr val="002060"/>
                </a:solidFill>
              </a:rPr>
              <a:t>The project </a:t>
            </a:r>
            <a:r>
              <a:rPr lang="pl-PL" i="1" dirty="0" err="1" smtClean="0">
                <a:solidFill>
                  <a:srgbClr val="002060"/>
                </a:solidFill>
              </a:rPr>
              <a:t>is</a:t>
            </a:r>
            <a:r>
              <a:rPr lang="pl-PL" i="1" dirty="0" smtClean="0">
                <a:solidFill>
                  <a:srgbClr val="002060"/>
                </a:solidFill>
              </a:rPr>
              <a:t> </a:t>
            </a:r>
            <a:r>
              <a:rPr lang="en-US" i="1" dirty="0" smtClean="0">
                <a:solidFill>
                  <a:srgbClr val="002060"/>
                </a:solidFill>
              </a:rPr>
              <a:t>supported by the EEA and Norway Grants under the Scholarship and Training Fund </a:t>
            </a:r>
            <a:r>
              <a:rPr lang="en-US" i="1" dirty="0" err="1" smtClean="0">
                <a:solidFill>
                  <a:srgbClr val="002060"/>
                </a:solidFill>
              </a:rPr>
              <a:t>programme</a:t>
            </a:r>
            <a:endParaRPr lang="pl-PL" i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Średni">
  <a:themeElements>
    <a:clrScheme name="Niestandardowy 15">
      <a:dk1>
        <a:srgbClr val="D0EEB8"/>
      </a:dk1>
      <a:lt1>
        <a:srgbClr val="EFF9E7"/>
      </a:lt1>
      <a:dk2>
        <a:srgbClr val="0081A5"/>
      </a:dk2>
      <a:lt2>
        <a:srgbClr val="CBECB0"/>
      </a:lt2>
      <a:accent1>
        <a:srgbClr val="7FD13B"/>
      </a:accent1>
      <a:accent2>
        <a:srgbClr val="00B0F0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Średni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Średni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82</TotalTime>
  <Words>133</Words>
  <Application>Microsoft Office PowerPoint</Application>
  <PresentationFormat>Pokaz na ekranie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8" baseType="lpstr">
      <vt:lpstr>Średni</vt:lpstr>
      <vt:lpstr>Slajd 1</vt:lpstr>
      <vt:lpstr>Slajd 2</vt:lpstr>
      <vt:lpstr>Slajd 3</vt:lpstr>
      <vt:lpstr>Slajd 4</vt:lpstr>
      <vt:lpstr>Slajd 5</vt:lpstr>
      <vt:lpstr>Slajd 6</vt:lpstr>
      <vt:lpstr>Slajd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MM</dc:creator>
  <cp:lastModifiedBy>MPlechawska</cp:lastModifiedBy>
  <cp:revision>9</cp:revision>
  <dcterms:created xsi:type="dcterms:W3CDTF">2015-07-09T07:09:00Z</dcterms:created>
  <dcterms:modified xsi:type="dcterms:W3CDTF">2015-07-09T19:53:53Z</dcterms:modified>
</cp:coreProperties>
</file>