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1" r:id="rId2"/>
    <p:sldId id="294" r:id="rId3"/>
    <p:sldId id="296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9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34" autoAdjust="0"/>
    <p:restoredTop sz="94590" autoAdjust="0"/>
  </p:normalViewPr>
  <p:slideViewPr>
    <p:cSldViewPr>
      <p:cViewPr varScale="1">
        <p:scale>
          <a:sx n="77" d="100"/>
          <a:sy n="77" d="100"/>
        </p:scale>
        <p:origin x="-108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57C92-9140-4801-82F3-02C9D7101D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AA29-5474-473D-9A95-3C5B1EBC7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03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365125"/>
          </a:xfrm>
        </p:spPr>
        <p:txBody>
          <a:bodyPr/>
          <a:lstStyle/>
          <a:p>
            <a:fld id="{8055F39E-450D-4C86-B9D1-A36D1B796DD7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</p:spPr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04309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E559-1C58-4A37-AB1B-B637D9540057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6624736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16955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a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67941"/>
            <a:ext cx="2057400" cy="4569371"/>
          </a:xfrm>
        </p:spPr>
        <p:txBody>
          <a:bodyPr vert="eaVert"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5787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5A14-F51B-45E9-A9DA-00DA9E3F7807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86957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6624736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42535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/>
          <a:p>
            <a:fld id="{6CFC4CD1-20C7-43EC-8D59-0257C18470F0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71779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6511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509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/>
          <a:p>
            <a:fld id="{77E53E0F-6355-4364-B475-E70DF09D1B8C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2701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6624736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/>
          <a:p>
            <a:fld id="{35DB4ACE-4F93-49EC-B0A0-CC51D28A6C70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30681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3711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3711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/>
          <a:p>
            <a:fld id="{75D3F7F0-762C-4848-9958-52A49964F8B3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6624736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35686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/>
          <a:p>
            <a:fld id="{826D0B72-CF01-49E6-A398-9482079D59D7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6624736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63509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/>
          <a:p>
            <a:fld id="{5C222F79-FE00-4168-A30D-71683D6D922F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946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94742"/>
            <a:ext cx="6131024" cy="1162050"/>
          </a:xfrm>
        </p:spPr>
        <p:txBody>
          <a:bodyPr anchor="ctr" anchorCtr="0">
            <a:normAutofit/>
          </a:bodyPr>
          <a:lstStyle>
            <a:lvl1pPr algn="ctr"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/>
          <a:p>
            <a:fld id="{F8C156E7-BEA2-42AD-8ACB-E1F9F592BAD6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46407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164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3164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/>
          <a:p>
            <a:fld id="{7BBBAFE5-C1EF-484F-9E6D-1641C2706888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43946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8D521-F6C4-4F45-A7BF-1C7A92BD541F}" type="datetime1">
              <a:rPr lang="pl-PL" smtClean="0"/>
              <a:pPr/>
              <a:t>2016-05-09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C877-48D7-422F-A9F4-5D389ED8AF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7942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39102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Wykorzystanie sieci </a:t>
            </a:r>
            <a:r>
              <a:rPr lang="pl-PL" dirty="0" err="1" smtClean="0"/>
              <a:t>społecznościowych</a:t>
            </a:r>
            <a:r>
              <a:rPr lang="pl-PL" dirty="0" smtClean="0"/>
              <a:t> w ochronie środowiska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3933056"/>
            <a:ext cx="91440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800" b="1" u="sng" dirty="0" smtClean="0">
                <a:latin typeface="+mj-lt"/>
                <a:ea typeface="+mj-ea"/>
                <a:cs typeface="+mj-cs"/>
              </a:rPr>
              <a:t>Prof. Dariusz CZERWIŃSKI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</a:t>
            </a:r>
            <a:r>
              <a:rPr kumimoji="0" lang="pl-PL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Marek MIŁOSZ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Instytut Informatyki</a:t>
            </a:r>
            <a:endParaRPr kumimoji="0" lang="pl-PL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baseline="0" dirty="0" smtClean="0">
                <a:latin typeface="+mj-lt"/>
                <a:ea typeface="+mj-ea"/>
                <a:cs typeface="+mj-cs"/>
              </a:rPr>
              <a:t>Politechnika Lubelska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070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SMZS – aplikacja serwerowa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501434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Funkcje:</a:t>
            </a:r>
          </a:p>
          <a:p>
            <a:pPr lvl="1"/>
            <a:r>
              <a:rPr lang="pl-PL" dirty="0" smtClean="0"/>
              <a:t>Rejestracja stacji pomiarowych</a:t>
            </a:r>
          </a:p>
          <a:p>
            <a:pPr lvl="1"/>
            <a:r>
              <a:rPr lang="pl-PL" dirty="0" smtClean="0"/>
              <a:t>Przyjmowanie danych pomiarowych</a:t>
            </a:r>
          </a:p>
          <a:p>
            <a:pPr lvl="1"/>
            <a:r>
              <a:rPr lang="pl-PL" dirty="0" smtClean="0"/>
              <a:t>Prezentacja danych</a:t>
            </a:r>
          </a:p>
          <a:p>
            <a:r>
              <a:rPr lang="pl-PL" dirty="0" smtClean="0"/>
              <a:t>Narzędzia:</a:t>
            </a:r>
          </a:p>
          <a:p>
            <a:pPr lvl="1"/>
            <a:r>
              <a:rPr lang="pl-PL" dirty="0" smtClean="0"/>
              <a:t>WAMP (</a:t>
            </a:r>
            <a:r>
              <a:rPr lang="pl-PL" dirty="0" err="1" smtClean="0"/>
              <a:t>Windows+Apache+MySQL+PHP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HTML/CSS/</a:t>
            </a:r>
            <a:r>
              <a:rPr lang="pl-PL" dirty="0" err="1" smtClean="0"/>
              <a:t>JavaScript</a:t>
            </a:r>
            <a:endParaRPr lang="pl-PL" dirty="0" smtClean="0"/>
          </a:p>
          <a:p>
            <a:pPr lvl="1"/>
            <a:r>
              <a:rPr lang="pl-PL" dirty="0" smtClean="0"/>
              <a:t>Usługi zewnętrzne (Google </a:t>
            </a:r>
            <a:r>
              <a:rPr lang="pl-PL" dirty="0" err="1" smtClean="0"/>
              <a:t>Maps</a:t>
            </a:r>
            <a:r>
              <a:rPr lang="pl-PL" dirty="0" smtClean="0"/>
              <a:t>)</a:t>
            </a:r>
          </a:p>
          <a:p>
            <a:r>
              <a:rPr lang="pl-PL" dirty="0" smtClean="0"/>
              <a:t>Techniki: </a:t>
            </a:r>
          </a:p>
          <a:p>
            <a:pPr lvl="1"/>
            <a:r>
              <a:rPr lang="pl-PL" dirty="0" err="1" smtClean="0"/>
              <a:t>responsive</a:t>
            </a:r>
            <a:r>
              <a:rPr lang="pl-PL" dirty="0" smtClean="0"/>
              <a:t> </a:t>
            </a:r>
            <a:r>
              <a:rPr lang="pl-PL" dirty="0" err="1" smtClean="0"/>
              <a:t>web</a:t>
            </a:r>
            <a:r>
              <a:rPr lang="pl-PL" dirty="0" smtClean="0"/>
              <a:t> design (RWD) </a:t>
            </a:r>
            <a:endParaRPr lang="pl-PL" dirty="0" smtClean="0"/>
          </a:p>
          <a:p>
            <a:pPr lvl="1"/>
            <a:r>
              <a:rPr lang="pl-PL" dirty="0" err="1" smtClean="0"/>
              <a:t>model-view-controller</a:t>
            </a:r>
            <a:r>
              <a:rPr lang="pl-PL" dirty="0" smtClean="0"/>
              <a:t> (MVC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SMZS – aplikacja serwerowa – baza danych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629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SMZS – aplikacja serwerowa – rejestracja urządzenia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Obraz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588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SMZS – aplikacja serwerowa – wizualizacja pomiarów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Obraz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1787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Pytania?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Problemy monitoringu środowiska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Koszty pomiarów i publikacji ich rezultatów </a:t>
            </a:r>
          </a:p>
          <a:p>
            <a:r>
              <a:rPr lang="pl-PL" dirty="0" smtClean="0"/>
              <a:t>Problem prawny i praktyczny: </a:t>
            </a:r>
          </a:p>
          <a:p>
            <a:pPr lvl="1"/>
            <a:r>
              <a:rPr lang="pl-PL" dirty="0" smtClean="0"/>
              <a:t>Pomiar poziomów (średnie 24h lub nawet roczne) </a:t>
            </a:r>
          </a:p>
          <a:p>
            <a:pPr lvl="1"/>
            <a:r>
              <a:rPr lang="pl-PL" dirty="0" smtClean="0"/>
              <a:t>Pomiar z wykorzystaniem drogich technologii</a:t>
            </a:r>
          </a:p>
          <a:p>
            <a:pPr lvl="1"/>
            <a:r>
              <a:rPr lang="pl-PL" dirty="0" smtClean="0"/>
              <a:t>Opóźnienie w dostępności wyników pomiaru</a:t>
            </a:r>
          </a:p>
          <a:p>
            <a:pPr lvl="1"/>
            <a:r>
              <a:rPr lang="pl-PL" dirty="0" smtClean="0"/>
              <a:t>Mało stacji monitorujących i niedoskonałości programów prognozujących poziom zanieczyszczeń</a:t>
            </a:r>
          </a:p>
          <a:p>
            <a:r>
              <a:rPr lang="pl-PL" dirty="0" smtClean="0"/>
              <a:t>Wymagania społeczeństwa: </a:t>
            </a:r>
            <a:r>
              <a:rPr lang="pl-PL" dirty="0" err="1" smtClean="0"/>
              <a:t>on-line</a:t>
            </a:r>
            <a:r>
              <a:rPr lang="pl-PL" dirty="0" smtClean="0"/>
              <a:t> monitoring</a:t>
            </a:r>
          </a:p>
          <a:p>
            <a:pPr lvl="1"/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Stacje pomiarowe w Polsce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Rzadkie (dla pyłu zawieszonego; pomiar </a:t>
            </a:r>
            <a:r>
              <a:rPr lang="pl-PL" dirty="0" err="1" smtClean="0"/>
              <a:t>on-line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4572032" cy="4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Potrzeby społeczne a pomiar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>
            <a:normAutofit fontScale="92500"/>
          </a:bodyPr>
          <a:lstStyle/>
          <a:p>
            <a:r>
              <a:rPr lang="pl-PL" sz="2800" dirty="0" smtClean="0"/>
              <a:t>Dobowy pomiar </a:t>
            </a:r>
            <a:r>
              <a:rPr lang="pl-PL" sz="2800" dirty="0" smtClean="0"/>
              <a:t>poziomu zapylenia (PM10; </a:t>
            </a:r>
            <a:r>
              <a:rPr lang="pl-PL" sz="2800" dirty="0" smtClean="0"/>
              <a:t>Kraków):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Norma - poziomy:</a:t>
            </a:r>
          </a:p>
          <a:p>
            <a:pPr lvl="1"/>
            <a:r>
              <a:rPr lang="pl-PL" sz="2400" dirty="0" smtClean="0"/>
              <a:t>Dopuszczalny: </a:t>
            </a:r>
            <a:r>
              <a:rPr lang="pl-PL" sz="2400" dirty="0" smtClean="0"/>
              <a:t>50 </a:t>
            </a:r>
            <a:r>
              <a:rPr lang="pl-PL" sz="2400" dirty="0" err="1" smtClean="0"/>
              <a:t>μg</a:t>
            </a:r>
            <a:r>
              <a:rPr lang="pl-PL" sz="2400" dirty="0" smtClean="0"/>
              <a:t>/m</a:t>
            </a:r>
            <a:r>
              <a:rPr lang="pl-PL" sz="2400" baseline="30000" dirty="0" smtClean="0"/>
              <a:t>3</a:t>
            </a:r>
          </a:p>
          <a:p>
            <a:pPr lvl="1"/>
            <a:r>
              <a:rPr lang="pl-PL" sz="2400" dirty="0" smtClean="0"/>
              <a:t>Informowania społeczeństwa: 200 </a:t>
            </a:r>
            <a:r>
              <a:rPr lang="pl-PL" sz="2400" dirty="0" err="1" smtClean="0"/>
              <a:t>μg</a:t>
            </a:r>
            <a:r>
              <a:rPr lang="pl-PL" sz="2400" dirty="0" smtClean="0"/>
              <a:t>/m</a:t>
            </a:r>
            <a:r>
              <a:rPr lang="pl-PL" sz="2400" baseline="30000" dirty="0" smtClean="0"/>
              <a:t>3</a:t>
            </a:r>
            <a:endParaRPr lang="pl-PL" sz="2400" dirty="0" smtClean="0"/>
          </a:p>
          <a:p>
            <a:pPr lvl="1"/>
            <a:r>
              <a:rPr lang="pl-PL" sz="2400" dirty="0" smtClean="0"/>
              <a:t>Alarmowy: </a:t>
            </a:r>
            <a:r>
              <a:rPr lang="pl-PL" sz="2400" dirty="0" smtClean="0"/>
              <a:t>300 </a:t>
            </a:r>
            <a:r>
              <a:rPr lang="pl-PL" sz="2400" dirty="0" err="1" smtClean="0"/>
              <a:t>μg</a:t>
            </a:r>
            <a:r>
              <a:rPr lang="pl-PL" sz="2400" dirty="0" smtClean="0"/>
              <a:t>/m</a:t>
            </a:r>
            <a:r>
              <a:rPr lang="pl-PL" sz="2400" baseline="30000" dirty="0" smtClean="0"/>
              <a:t>3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Rezultat </a:t>
            </a:r>
            <a:r>
              <a:rPr lang="pl-PL" dirty="0" smtClean="0"/>
              <a:t>pomiaru i norm – </a:t>
            </a:r>
            <a:r>
              <a:rPr lang="pl-PL" dirty="0" smtClean="0"/>
              <a:t>brak informowania społeczeństwa</a:t>
            </a:r>
            <a:endParaRPr lang="en-US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2050" name="Obiekt 1"/>
          <p:cNvPicPr>
            <a:picLocks noChangeArrowheads="1"/>
          </p:cNvPicPr>
          <p:nvPr/>
        </p:nvPicPr>
        <p:blipFill>
          <a:blip r:embed="rId2"/>
          <a:srcRect b="-682"/>
          <a:stretch>
            <a:fillRect/>
          </a:stretch>
        </p:blipFill>
        <p:spPr bwMode="auto">
          <a:xfrm>
            <a:off x="214282" y="2214554"/>
            <a:ext cx="87154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System monitorowania zapylenia środowiska (SMZS) - idea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Monitoring zapylenia – </a:t>
            </a:r>
            <a:r>
              <a:rPr lang="pl-PL" dirty="0" err="1" smtClean="0"/>
              <a:t>b.ważny</a:t>
            </a:r>
            <a:r>
              <a:rPr lang="pl-PL" dirty="0" smtClean="0"/>
              <a:t> dla wielu miast</a:t>
            </a:r>
          </a:p>
          <a:p>
            <a:r>
              <a:rPr lang="pl-PL" dirty="0" smtClean="0"/>
              <a:t>Rezultaty – w czasie quasi rzeczywistym, pomiar rozproszony, wiele punktów pomiarowych, niski koszt, może: niska dokładność pomiaru </a:t>
            </a:r>
          </a:p>
          <a:p>
            <a:r>
              <a:rPr lang="pl-PL" dirty="0" smtClean="0"/>
              <a:t>Pomysł: </a:t>
            </a:r>
          </a:p>
          <a:p>
            <a:pPr lvl="1"/>
            <a:r>
              <a:rPr lang="pl-PL" dirty="0" smtClean="0"/>
              <a:t>mobilne tanie stacje pomiarowe umieszczone na jednostkach transportu publicznego (autobusy, taksówki) lub woluntariuszy (samochody prywatne) z wykorzystaniem darmowych hot-spotów lub sieci </a:t>
            </a:r>
            <a:r>
              <a:rPr lang="pl-PL" dirty="0" err="1" smtClean="0"/>
              <a:t>społecznościowych</a:t>
            </a:r>
            <a:r>
              <a:rPr lang="pl-PL" dirty="0" smtClean="0"/>
              <a:t> (</a:t>
            </a:r>
            <a:r>
              <a:rPr lang="pl-PL" dirty="0" err="1" smtClean="0"/>
              <a:t>WiFi</a:t>
            </a:r>
            <a:r>
              <a:rPr lang="pl-PL" dirty="0" smtClean="0"/>
              <a:t> via telefony mobilne)</a:t>
            </a:r>
          </a:p>
          <a:p>
            <a:pPr lvl="1"/>
            <a:r>
              <a:rPr lang="pl-PL" dirty="0" smtClean="0"/>
              <a:t>d</a:t>
            </a:r>
            <a:r>
              <a:rPr lang="pl-PL" dirty="0" smtClean="0"/>
              <a:t>armowe upublicznienie rezultatów pomiarów</a:t>
            </a:r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SMZS - architektura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7453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SMZS – stacja pomiarowa - architektura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4098" name="Picture 2" descr="station_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3"/>
            <a:ext cx="5286412" cy="435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SMZS – stacja pomiarowa - realizacja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5122" name="Picture 2" descr="fritzing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2127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SMZS – stacja pomiarowa - funkcje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Pomiary</a:t>
            </a:r>
          </a:p>
          <a:p>
            <a:r>
              <a:rPr lang="pl-PL" dirty="0" smtClean="0"/>
              <a:t>Zapamiętywanie rezultatów pomiarów</a:t>
            </a:r>
          </a:p>
          <a:p>
            <a:r>
              <a:rPr lang="pl-PL" dirty="0" smtClean="0"/>
              <a:t>Wysyłanie rezultatów pomiarów do serwera danych</a:t>
            </a:r>
          </a:p>
          <a:p>
            <a:endParaRPr lang="pl-PL" dirty="0" smtClean="0"/>
          </a:p>
          <a:p>
            <a:r>
              <a:rPr lang="pl-PL" dirty="0" smtClean="0"/>
              <a:t>Algorytmy:</a:t>
            </a:r>
          </a:p>
          <a:p>
            <a:pPr lvl="1"/>
            <a:r>
              <a:rPr lang="pl-PL" dirty="0" smtClean="0"/>
              <a:t>Pomiarowe</a:t>
            </a:r>
          </a:p>
          <a:p>
            <a:pPr lvl="1"/>
            <a:r>
              <a:rPr lang="pl-PL" dirty="0" smtClean="0"/>
              <a:t>Wysyłanie danych (protokół)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877-48D7-422F-A9F4-5D389ED8AF85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308</Words>
  <Application>Microsoft Office PowerPoint</Application>
  <PresentationFormat>Pokaz na ekranie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Wykorzystanie sieci społecznościowych w ochronie środowiska</vt:lpstr>
      <vt:lpstr>Problemy monitoringu środowiska</vt:lpstr>
      <vt:lpstr>Stacje pomiarowe w Polsce</vt:lpstr>
      <vt:lpstr>Potrzeby społeczne a pomiar</vt:lpstr>
      <vt:lpstr>System monitorowania zapylenia środowiska (SMZS) - idea </vt:lpstr>
      <vt:lpstr>SMZS - architektura</vt:lpstr>
      <vt:lpstr>SMZS – stacja pomiarowa - architektura</vt:lpstr>
      <vt:lpstr>SMZS – stacja pomiarowa - realizacja</vt:lpstr>
      <vt:lpstr>SMZS – stacja pomiarowa - funkcje</vt:lpstr>
      <vt:lpstr>SMZS – aplikacja serwerowa</vt:lpstr>
      <vt:lpstr>SMZS – aplikacja serwerowa – baza danych</vt:lpstr>
      <vt:lpstr>SMZS – aplikacja serwerowa – rejestracja urządzenia</vt:lpstr>
      <vt:lpstr>SMZS – aplikacja serwerowa – wizualizacja pomiarów</vt:lpstr>
      <vt:lpstr>DZIĘKUJĘ</vt:lpstr>
    </vt:vector>
  </TitlesOfParts>
  <Company>Politechnika Lubelska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student</dc:creator>
  <cp:lastModifiedBy>Marek</cp:lastModifiedBy>
  <cp:revision>132</cp:revision>
  <dcterms:created xsi:type="dcterms:W3CDTF">2014-04-16T09:47:06Z</dcterms:created>
  <dcterms:modified xsi:type="dcterms:W3CDTF">2016-05-09T20:14:21Z</dcterms:modified>
</cp:coreProperties>
</file>