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8" r:id="rId9"/>
    <p:sldId id="269" r:id="rId10"/>
    <p:sldId id="265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Współpraca z miastem i gminą </a:t>
            </a:r>
            <a:r>
              <a:rPr lang="pl-PL" dirty="0" err="1" smtClean="0"/>
              <a:t>Porsgrunn</a:t>
            </a:r>
            <a:r>
              <a:rPr lang="pl-PL" dirty="0" smtClean="0"/>
              <a:t> w Norwegii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Dr </a:t>
            </a:r>
            <a:r>
              <a:rPr lang="pl-PL" dirty="0" smtClean="0"/>
              <a:t>K</a:t>
            </a:r>
            <a:r>
              <a:rPr lang="pl-PL" dirty="0" smtClean="0"/>
              <a:t>atarzyna Urban</a:t>
            </a:r>
          </a:p>
          <a:p>
            <a:r>
              <a:rPr lang="pl-PL" dirty="0" smtClean="0"/>
              <a:t>Instytut Rozwoju Zasobów Ludzkich</a:t>
            </a:r>
          </a:p>
          <a:p>
            <a:r>
              <a:rPr lang="pl-PL" dirty="0" smtClean="0"/>
              <a:t>Lublin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Wspólne inicjatywy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Projekt PEOPLE LLP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Spotkanie w Norwegii</a:t>
            </a:r>
            <a:endParaRPr lang="pl-PL" dirty="0"/>
          </a:p>
        </p:txBody>
      </p:sp>
      <p:pic>
        <p:nvPicPr>
          <p:cNvPr id="9" name="Symbol zastępczy zawartości 8" descr="people_map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82757"/>
            <a:ext cx="4040188" cy="2900648"/>
          </a:xfrm>
        </p:spPr>
      </p:pic>
      <p:pic>
        <p:nvPicPr>
          <p:cNvPr id="10" name="Symbol zastępczy zawartości 9" descr="People-meeting-norvegia-300x1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37162" y="3404394"/>
            <a:ext cx="2857500" cy="185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Wspólne inicjatywy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people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700807"/>
            <a:ext cx="4041775" cy="474067"/>
          </a:xfrm>
        </p:spPr>
        <p:txBody>
          <a:bodyPr/>
          <a:lstStyle/>
          <a:p>
            <a:r>
              <a:rPr lang="pl-PL" dirty="0" smtClean="0"/>
              <a:t>Obszary projektu</a:t>
            </a:r>
            <a:endParaRPr lang="pl-PL" dirty="0"/>
          </a:p>
        </p:txBody>
      </p:sp>
      <p:pic>
        <p:nvPicPr>
          <p:cNvPr id="7" name="Symbol zastępczy zawartości 6" descr="learning-300x16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8544" y="3552031"/>
            <a:ext cx="2857500" cy="1562100"/>
          </a:xfrm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Edukacja dorosłych</a:t>
            </a:r>
          </a:p>
          <a:p>
            <a:r>
              <a:rPr lang="pl-PL" dirty="0" smtClean="0"/>
              <a:t>Edukacja ICT i kompetencje kluczowe</a:t>
            </a:r>
          </a:p>
          <a:p>
            <a:r>
              <a:rPr lang="pl-PL" dirty="0" smtClean="0"/>
              <a:t>Certyfikacja kompetencji cyfrowych - ECCC</a:t>
            </a:r>
          </a:p>
          <a:p>
            <a:r>
              <a:rPr lang="pl-PL" dirty="0" smtClean="0"/>
              <a:t>Podnoszenie kwalifikacji</a:t>
            </a:r>
          </a:p>
          <a:p>
            <a:r>
              <a:rPr lang="pl-PL" dirty="0" smtClean="0"/>
              <a:t>Innowacyjne narzędzia edukacyjne – PLE (</a:t>
            </a:r>
            <a:r>
              <a:rPr lang="pl-PL" dirty="0" err="1" smtClean="0"/>
              <a:t>Personal</a:t>
            </a:r>
            <a:r>
              <a:rPr lang="pl-PL" dirty="0" smtClean="0"/>
              <a:t> Learning </a:t>
            </a:r>
            <a:r>
              <a:rPr lang="pl-PL" dirty="0" err="1" smtClean="0"/>
              <a:t>Environments</a:t>
            </a:r>
            <a:r>
              <a:rPr lang="pl-PL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Potencjał współpracy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Edukacja – kompetencje kluczowe, edukacja ekologiczna,  kultura i różnorodność, migranci, integracja, innowacje w nauczaniu</a:t>
            </a:r>
          </a:p>
          <a:p>
            <a:r>
              <a:rPr lang="pl-PL" dirty="0" smtClean="0"/>
              <a:t>Ekologia  - gospodarka wodna, bioróżnorodność</a:t>
            </a:r>
          </a:p>
          <a:p>
            <a:r>
              <a:rPr lang="pl-PL" dirty="0" smtClean="0"/>
              <a:t>Energie odnawialne – solarne, wiatrowe</a:t>
            </a:r>
          </a:p>
          <a:p>
            <a:r>
              <a:rPr lang="pl-PL" dirty="0" smtClean="0"/>
              <a:t>Urbanistyka – transport, tereny zielone, budownictwo mieszkaniowe (</a:t>
            </a:r>
            <a:r>
              <a:rPr lang="pl-PL" dirty="0" err="1" smtClean="0"/>
              <a:t>Canal</a:t>
            </a:r>
            <a:r>
              <a:rPr lang="pl-PL" dirty="0" smtClean="0"/>
              <a:t> </a:t>
            </a:r>
            <a:r>
              <a:rPr lang="pl-PL" dirty="0" err="1" smtClean="0"/>
              <a:t>Living</a:t>
            </a:r>
            <a:r>
              <a:rPr lang="pl-PL" dirty="0" smtClean="0"/>
              <a:t>) rewitalizacja terenów poprzemysłowych (City </a:t>
            </a:r>
            <a:r>
              <a:rPr lang="pl-PL" dirty="0" err="1" smtClean="0"/>
              <a:t>Farming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Katarzyna Urban, </a:t>
            </a:r>
            <a:r>
              <a:rPr lang="pl-PL" dirty="0" err="1" smtClean="0"/>
              <a:t>PhD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euroconsulting@irzl.pl</a:t>
            </a:r>
            <a:endParaRPr lang="pl-PL" dirty="0"/>
          </a:p>
        </p:txBody>
      </p:sp>
      <p:pic>
        <p:nvPicPr>
          <p:cNvPr id="8" name="Symbol zastępczy obrazu 7" descr="IRZL_logo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07" b="107"/>
          <a:stretch>
            <a:fillRect/>
          </a:stretch>
        </p:blipFill>
        <p:spPr>
          <a:xfrm>
            <a:off x="7800975" y="5634038"/>
            <a:ext cx="1343025" cy="1223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IRZL i współpraca międzynarodowa</a:t>
            </a:r>
          </a:p>
          <a:p>
            <a:r>
              <a:rPr lang="pl-PL" dirty="0" err="1" smtClean="0"/>
              <a:t>Porsgrunn</a:t>
            </a:r>
            <a:r>
              <a:rPr lang="pl-PL" dirty="0" smtClean="0"/>
              <a:t> </a:t>
            </a:r>
          </a:p>
          <a:p>
            <a:r>
              <a:rPr lang="pl-PL" dirty="0" smtClean="0"/>
              <a:t>Wspólne inicjatywy</a:t>
            </a:r>
          </a:p>
          <a:p>
            <a:r>
              <a:rPr lang="pl-PL" dirty="0" smtClean="0"/>
              <a:t>Plany i potencjał współpracy </a:t>
            </a:r>
            <a:r>
              <a:rPr lang="pl-PL" dirty="0" err="1" smtClean="0"/>
              <a:t>PL-NO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IRZL działalność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Fundacja , NGO</a:t>
            </a:r>
          </a:p>
          <a:p>
            <a:r>
              <a:rPr lang="pl-PL" dirty="0" smtClean="0"/>
              <a:t>Edukacja</a:t>
            </a:r>
          </a:p>
          <a:p>
            <a:r>
              <a:rPr lang="pl-PL" dirty="0" smtClean="0"/>
              <a:t>Rynek pracy</a:t>
            </a:r>
          </a:p>
          <a:p>
            <a:r>
              <a:rPr lang="pl-PL" dirty="0" smtClean="0"/>
              <a:t>Przedsiębiorczość</a:t>
            </a:r>
          </a:p>
          <a:p>
            <a:r>
              <a:rPr lang="pl-PL" dirty="0" smtClean="0"/>
              <a:t>Innowacje</a:t>
            </a:r>
          </a:p>
          <a:p>
            <a:r>
              <a:rPr lang="pl-PL" dirty="0" smtClean="0"/>
              <a:t>Współpraca międzysektorowa </a:t>
            </a:r>
            <a:br>
              <a:rPr lang="pl-PL" dirty="0" smtClean="0"/>
            </a:br>
            <a:r>
              <a:rPr lang="pl-PL" dirty="0" err="1" smtClean="0"/>
              <a:t>NGO-publiczne-akademickie-biznes</a:t>
            </a:r>
            <a:endParaRPr lang="pl-PL" dirty="0" smtClean="0"/>
          </a:p>
          <a:p>
            <a:r>
              <a:rPr lang="pl-PL" dirty="0" smtClean="0"/>
              <a:t>Kształtowanie polityk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53536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IRZL współpraca międzynarodowa</a:t>
            </a:r>
            <a:endParaRPr lang="pl-PL" dirty="0"/>
          </a:p>
        </p:txBody>
      </p:sp>
      <p:pic>
        <p:nvPicPr>
          <p:cNvPr id="4" name="Symbol zastępczy zawartości 3" descr="partnerzy irz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7384" y="1646238"/>
            <a:ext cx="576923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Porsgrunn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Norwegia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Dystrykt Telemark</a:t>
            </a:r>
            <a:endParaRPr lang="pl-PL" dirty="0"/>
          </a:p>
        </p:txBody>
      </p:sp>
      <p:pic>
        <p:nvPicPr>
          <p:cNvPr id="9" name="Symbol zastępczy zawartości 8" descr="Norway_Counties_Telemark_Position_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31152" y="2362200"/>
            <a:ext cx="3692284" cy="3941763"/>
          </a:xfrm>
        </p:spPr>
      </p:pic>
      <p:pic>
        <p:nvPicPr>
          <p:cNvPr id="11" name="Symbol zastępczy zawartości 10" descr="537px-NO_0805_Porsgrunn_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01973" y="2362200"/>
            <a:ext cx="3527878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Porsgrunn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Herb gminy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Dane geograficzne</a:t>
            </a:r>
            <a:endParaRPr lang="pl-PL" dirty="0"/>
          </a:p>
        </p:txBody>
      </p:sp>
      <p:pic>
        <p:nvPicPr>
          <p:cNvPr id="14" name="Symbol zastępczy zawartości 13" descr="porsgrunn-logo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5681" y="3747294"/>
            <a:ext cx="2943225" cy="1171575"/>
          </a:xfrm>
        </p:spPr>
      </p:pic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err="1" smtClean="0"/>
              <a:t>Porsgrunn-Telemark-Grenland-Norway</a:t>
            </a:r>
            <a:endParaRPr lang="pl-PL" dirty="0" smtClean="0"/>
          </a:p>
          <a:p>
            <a:r>
              <a:rPr lang="pl-PL" dirty="0" err="1" smtClean="0"/>
              <a:t>Porsgrunn</a:t>
            </a:r>
            <a:r>
              <a:rPr lang="pl-PL" dirty="0" smtClean="0"/>
              <a:t>, </a:t>
            </a:r>
            <a:r>
              <a:rPr lang="pl-PL" dirty="0" err="1" smtClean="0"/>
              <a:t>Brevik</a:t>
            </a:r>
            <a:r>
              <a:rPr lang="pl-PL" dirty="0" smtClean="0"/>
              <a:t>, </a:t>
            </a:r>
            <a:r>
              <a:rPr lang="pl-PL" dirty="0" err="1" smtClean="0"/>
              <a:t>Skien</a:t>
            </a:r>
            <a:r>
              <a:rPr lang="pl-PL" dirty="0" smtClean="0"/>
              <a:t>, </a:t>
            </a:r>
            <a:r>
              <a:rPr lang="pl-PL" dirty="0" err="1" smtClean="0"/>
              <a:t>Eidanger</a:t>
            </a:r>
            <a:endParaRPr lang="pl-PL" dirty="0" smtClean="0"/>
          </a:p>
          <a:p>
            <a:r>
              <a:rPr lang="pl-PL" dirty="0" smtClean="0"/>
              <a:t>7 </a:t>
            </a:r>
            <a:r>
              <a:rPr lang="pl-PL" dirty="0" err="1" smtClean="0"/>
              <a:t>Porsgrunn-Skien</a:t>
            </a:r>
            <a:r>
              <a:rPr lang="pl-PL" dirty="0" smtClean="0"/>
              <a:t> największe miasto w Norwegii</a:t>
            </a:r>
          </a:p>
          <a:p>
            <a:r>
              <a:rPr lang="pl-PL" dirty="0" err="1" smtClean="0"/>
              <a:t>Telemarksvassdraget</a:t>
            </a:r>
            <a:endParaRPr lang="pl-PL" dirty="0" smtClean="0"/>
          </a:p>
          <a:p>
            <a:r>
              <a:rPr lang="pl-PL" dirty="0" smtClean="0"/>
              <a:t>Populacja &gt; 35 000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Porsgrunn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telemarksvassdragen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Ekonomia</a:t>
            </a:r>
            <a:endParaRPr lang="pl-PL" dirty="0"/>
          </a:p>
        </p:txBody>
      </p:sp>
      <p:pic>
        <p:nvPicPr>
          <p:cNvPr id="7" name="Symbol zastępczy zawartości 6" descr="1024px-Porsgrunn_City_Hall_20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83722"/>
            <a:ext cx="4040188" cy="2698719"/>
          </a:xfrm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Od </a:t>
            </a:r>
            <a:r>
              <a:rPr lang="pl-PL" dirty="0" smtClean="0"/>
              <a:t>X</a:t>
            </a:r>
            <a:r>
              <a:rPr lang="pl-PL" dirty="0" smtClean="0"/>
              <a:t>VII wieku siedziba Służby celnej  wzrost znaczenia portu</a:t>
            </a:r>
          </a:p>
          <a:p>
            <a:r>
              <a:rPr lang="pl-PL" dirty="0" smtClean="0"/>
              <a:t>Przemysł:</a:t>
            </a:r>
          </a:p>
          <a:p>
            <a:r>
              <a:rPr lang="pl-PL" dirty="0" err="1" smtClean="0"/>
              <a:t>Elkem</a:t>
            </a:r>
            <a:r>
              <a:rPr lang="pl-PL" dirty="0" smtClean="0"/>
              <a:t> –silikony</a:t>
            </a:r>
          </a:p>
          <a:p>
            <a:r>
              <a:rPr lang="pl-PL" dirty="0" err="1" smtClean="0"/>
              <a:t>Yara</a:t>
            </a:r>
            <a:r>
              <a:rPr lang="pl-PL" dirty="0" smtClean="0"/>
              <a:t> International – nawozy azotowe</a:t>
            </a:r>
          </a:p>
          <a:p>
            <a:r>
              <a:rPr lang="pl-PL" dirty="0" smtClean="0"/>
              <a:t>Fabryka Porcelany </a:t>
            </a:r>
            <a:r>
              <a:rPr lang="pl-PL" dirty="0" err="1" smtClean="0"/>
              <a:t>Porsgrunn</a:t>
            </a:r>
            <a:endParaRPr lang="pl-PL" dirty="0" smtClean="0"/>
          </a:p>
          <a:p>
            <a:r>
              <a:rPr lang="pl-PL" dirty="0" err="1" smtClean="0"/>
              <a:t>Norsk</a:t>
            </a:r>
            <a:r>
              <a:rPr lang="pl-PL" dirty="0" smtClean="0"/>
              <a:t> Hydro – magnez</a:t>
            </a:r>
          </a:p>
          <a:p>
            <a:r>
              <a:rPr lang="pl-PL" dirty="0" err="1" smtClean="0"/>
              <a:t>Isola</a:t>
            </a:r>
            <a:r>
              <a:rPr lang="pl-PL" dirty="0" smtClean="0"/>
              <a:t> – materiały </a:t>
            </a:r>
            <a:r>
              <a:rPr lang="pl-PL" dirty="0" err="1" smtClean="0"/>
              <a:t>ociepleniowe</a:t>
            </a:r>
            <a:endParaRPr lang="pl-PL" dirty="0" smtClean="0"/>
          </a:p>
          <a:p>
            <a:r>
              <a:rPr lang="pl-PL" strike="sngStrike" dirty="0" err="1" smtClean="0"/>
              <a:t>Renowable</a:t>
            </a:r>
            <a:r>
              <a:rPr lang="pl-PL" strike="sngStrike" dirty="0" smtClean="0"/>
              <a:t> Energy Corporation </a:t>
            </a:r>
            <a:endParaRPr lang="pl-PL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Porsgrunn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Ratusz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Działalność urzędu gminy</a:t>
            </a:r>
            <a:endParaRPr lang="pl-PL" dirty="0"/>
          </a:p>
        </p:txBody>
      </p:sp>
      <p:pic>
        <p:nvPicPr>
          <p:cNvPr id="7" name="Symbol zastępczy zawartości 6" descr="1024px-Porsgrunn_City_Hall_20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33793"/>
            <a:ext cx="4040188" cy="2998577"/>
          </a:xfrm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Kształtowanie polityki lokalnej</a:t>
            </a:r>
          </a:p>
          <a:p>
            <a:r>
              <a:rPr lang="pl-PL" dirty="0" smtClean="0"/>
              <a:t>Edukacja przedszkolna, szkolna, dorosłych</a:t>
            </a:r>
          </a:p>
          <a:p>
            <a:r>
              <a:rPr lang="pl-PL" dirty="0" smtClean="0"/>
              <a:t>Inwestycje </a:t>
            </a:r>
          </a:p>
          <a:p>
            <a:r>
              <a:rPr lang="pl-PL" dirty="0" smtClean="0"/>
              <a:t>Infrastruktura i zagospodarowanie przestrzeni</a:t>
            </a:r>
          </a:p>
          <a:p>
            <a:r>
              <a:rPr lang="pl-PL" dirty="0" smtClean="0"/>
              <a:t>Wsparcie przedsiębiorców i przemysłu</a:t>
            </a:r>
          </a:p>
          <a:p>
            <a:r>
              <a:rPr lang="pl-PL" dirty="0" smtClean="0"/>
              <a:t>Sport, kultura, rozrywka</a:t>
            </a:r>
          </a:p>
          <a:p>
            <a:r>
              <a:rPr lang="pl-PL" dirty="0" smtClean="0"/>
              <a:t>Opłaty</a:t>
            </a:r>
          </a:p>
          <a:p>
            <a:r>
              <a:rPr lang="pl-PL" dirty="0" smtClean="0"/>
              <a:t>Praca, podatki</a:t>
            </a:r>
          </a:p>
          <a:p>
            <a:r>
              <a:rPr lang="pl-PL" dirty="0" smtClean="0"/>
              <a:t>Opieka zdrowotna</a:t>
            </a:r>
          </a:p>
          <a:p>
            <a:r>
              <a:rPr lang="pl-PL" dirty="0" smtClean="0"/>
              <a:t>Aktywność obywatelska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Wspólne inicjatywy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porsgrunn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Zakres współpracy</a:t>
            </a:r>
            <a:endParaRPr lang="pl-PL" dirty="0"/>
          </a:p>
        </p:txBody>
      </p:sp>
      <p:pic>
        <p:nvPicPr>
          <p:cNvPr id="9" name="Symbol zastępczy zawartości 8" descr="Porsgrunn_Vestsid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97707"/>
            <a:ext cx="4040188" cy="1870749"/>
          </a:xfrm>
        </p:spPr>
      </p:pic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Projekty edukacyjne </a:t>
            </a:r>
            <a:r>
              <a:rPr lang="pl-PL" dirty="0" smtClean="0"/>
              <a:t>– edukacja dorosłych, </a:t>
            </a:r>
            <a:r>
              <a:rPr lang="pl-PL" dirty="0" smtClean="0"/>
              <a:t>edukacja </a:t>
            </a:r>
            <a:r>
              <a:rPr lang="pl-PL" dirty="0" smtClean="0"/>
              <a:t>środowiskowa i ekologiczna</a:t>
            </a:r>
          </a:p>
          <a:p>
            <a:r>
              <a:rPr lang="pl-PL" dirty="0" smtClean="0">
                <a:solidFill>
                  <a:srgbClr val="00B0F0"/>
                </a:solidFill>
              </a:rPr>
              <a:t>Wizyty studyjne </a:t>
            </a:r>
            <a:r>
              <a:rPr lang="pl-PL" dirty="0" smtClean="0"/>
              <a:t>– wymiana doświadczeń, transfer wiedzy i rozwiązań</a:t>
            </a:r>
          </a:p>
          <a:p>
            <a:r>
              <a:rPr lang="pl-PL" dirty="0" smtClean="0">
                <a:solidFill>
                  <a:srgbClr val="00B0F0"/>
                </a:solidFill>
              </a:rPr>
              <a:t>Sieć partnerska </a:t>
            </a:r>
            <a:r>
              <a:rPr lang="pl-PL" dirty="0" smtClean="0"/>
              <a:t>– planowanie projektów, nawiązywanie kontaktów lokalnych i branżowych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243</TotalTime>
  <Words>280</Words>
  <Application>Microsoft Office PowerPoint</Application>
  <PresentationFormat>Pokaz na ekranie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Odlewnia metali</vt:lpstr>
      <vt:lpstr>Współpraca z miastem i gminą Porsgrunn w Norwegii</vt:lpstr>
      <vt:lpstr>Plan prezentacji</vt:lpstr>
      <vt:lpstr>IRZL działalność</vt:lpstr>
      <vt:lpstr>IRZL współpraca międzynarodowa</vt:lpstr>
      <vt:lpstr>Porsgrunn</vt:lpstr>
      <vt:lpstr>Porsgrunn</vt:lpstr>
      <vt:lpstr>Porsgrunn</vt:lpstr>
      <vt:lpstr>Porsgrunn</vt:lpstr>
      <vt:lpstr>Wspólne inicjatywy</vt:lpstr>
      <vt:lpstr>Wspólne inicjatywy</vt:lpstr>
      <vt:lpstr>Wspólne inicjatywy </vt:lpstr>
      <vt:lpstr>Potencjał współpracy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Współpraca z miasem i gminą Porsgrunn w Norwegii</dc:title>
  <dc:creator>Gość</dc:creator>
  <cp:lastModifiedBy>Gość</cp:lastModifiedBy>
  <cp:revision>21</cp:revision>
  <dcterms:created xsi:type="dcterms:W3CDTF">2016-05-09T11:44:04Z</dcterms:created>
  <dcterms:modified xsi:type="dcterms:W3CDTF">2016-05-10T08:26:56Z</dcterms:modified>
</cp:coreProperties>
</file>